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  <p:sldId id="266" r:id="rId4"/>
    <p:sldId id="267" r:id="rId5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59"/>
    <a:srgbClr val="D2D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12"/>
    <p:restoredTop sz="92517"/>
  </p:normalViewPr>
  <p:slideViewPr>
    <p:cSldViewPr snapToGrid="0" snapToObjects="1">
      <p:cViewPr>
        <p:scale>
          <a:sx n="125" d="100"/>
          <a:sy n="125" d="100"/>
        </p:scale>
        <p:origin x="225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BF1D-CE69-D642-B87A-8A8BED977DF8}" type="datetimeFigureOut">
              <a:rPr lang="en-US" smtClean="0"/>
              <a:t>3/7/60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8453-DE58-DB46-BF5F-911CFC48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1400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421" y="3838267"/>
            <a:ext cx="4215733" cy="1324530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421" y="4531774"/>
            <a:ext cx="5007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ADMISSION</a:t>
            </a:r>
            <a:endParaRPr lang="en-US" sz="80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421" y="5524437"/>
            <a:ext cx="3822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30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3000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1400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4670" y="118062"/>
            <a:ext cx="4215733" cy="708977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DB Ozone X" charset="0"/>
                <a:ea typeface="DB Ozone X" charset="0"/>
                <a:cs typeface="DB Ozone X" charset="0"/>
              </a:rPr>
              <a:t>KU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4671" y="483525"/>
            <a:ext cx="2564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DB Ozone X" charset="0"/>
                <a:ea typeface="DB Ozone X" charset="0"/>
                <a:cs typeface="DB Ozone X" charset="0"/>
              </a:rPr>
              <a:t>ADMISSION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4670" y="972549"/>
            <a:ext cx="3822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15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1500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74" y="3533479"/>
            <a:ext cx="558800" cy="76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5573" y="3050861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รายละเอียดการรับสมัคร</a:t>
            </a:r>
            <a:endParaRPr lang="en-US" sz="2500" b="1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5572" y="3744614"/>
            <a:ext cx="2922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มหาวิทยาลัยเกษตรศาสตร์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มีนโยบายที่จะรับสมัครบุคคลเข้าศึกษาในระบบรับตรง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KU Admission ประจำปีการศึกษา 2559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โดยรับรวมทุกวิทยาเขต ได้แก่ วิทยาเขตบางเขน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วิทยาเขตกำแพงแสน วิทยาเขตศรีราชา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วิทยาเขตเฉลิมพระเกียรติ จังหวัดสกลนคร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และวิทยาเขตสุพรรณบุรี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ในการพิจารณาจะใช้คะแนนจากการสอบวิชาสามัญ 9 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วิชาปีการศึกษา 2560 และอาจจะมีเกณฑ์ขั้นต่ำของ</a:t>
            </a:r>
          </a:p>
          <a:p>
            <a:r>
              <a:rPr lang="th-TH" sz="1400" dirty="0" smtClean="0">
                <a:latin typeface="DB Ozone X" charset="0"/>
                <a:ea typeface="DB Ozone X" charset="0"/>
                <a:cs typeface="DB Ozone X" charset="0"/>
              </a:rPr>
              <a:t>คะแนนจากการสอบ GAT/PAT ครั้งที่ 1/2560</a:t>
            </a:r>
            <a:endParaRPr lang="en-US" sz="1400" dirty="0">
              <a:latin typeface="DB Ozone X" charset="0"/>
              <a:ea typeface="DB Ozone X" charset="0"/>
              <a:cs typeface="DB Ozone 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1400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70" y="118062"/>
            <a:ext cx="4215733" cy="708977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4670" y="483525"/>
            <a:ext cx="500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ADMISSION</a:t>
            </a:r>
            <a:endParaRPr lang="en-US" sz="40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4670" y="972549"/>
            <a:ext cx="3822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15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1500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272" y="4130570"/>
            <a:ext cx="5588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4671" y="3647952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รายละเอียดการรับสมัคร</a:t>
            </a:r>
            <a:endParaRPr lang="en-US" sz="25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07" y="4092023"/>
            <a:ext cx="558800" cy="7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2706" y="3609405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คุณสมบัตร</a:t>
            </a:r>
            <a:endParaRPr lang="en-US" sz="25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07" y="5398749"/>
            <a:ext cx="558800" cy="7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2706" y="4916131"/>
            <a:ext cx="29222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เกณฑ์การคัดเลือก</a:t>
            </a:r>
            <a:endParaRPr lang="en-US" sz="25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670" y="4277678"/>
            <a:ext cx="29222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มหาวิทยาลัยเกษตรศาสตร์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มีนโยบายที่จะรับสมัครบุคคลเข้าศึกษาในระบบรับตรง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KU Admission ประจำปีการศึกษา 2559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โดยรับรวมทุกวิทยาเขต ได้แก่ วิทยาเขตบางเขน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วิทยาเขตกำแพงแสน วิทยาเขตศรีราชา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วิทยาเขตเฉลิมพระเกียรติ จังหวัดสกลนคร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และวิทยาเขตสุพรรณบุรี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ในการพิจารณาจะใช้คะแนนจากการสอบวิชาสามัญ 9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วิชาปีการศึกษา 2560 และอาจจะมีเกณฑ์ขั้นต่ำของ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คะแนนจากการสอบ GAT/PAT ครั้งที่ 1/2560</a:t>
            </a:r>
            <a:endParaRPr lang="en-US" sz="1400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2706" y="4247131"/>
            <a:ext cx="2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1.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เกรดเฉลี่ยสะสม (5 เทอม)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2.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เเผนการเรียน (ตามที่สาขาวิชากำหนด)</a:t>
            </a:r>
            <a:endParaRPr lang="en-US" sz="1400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2706" y="5564346"/>
            <a:ext cx="2922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1.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คะเเนน GAT/PAT ครั้งที่ 1/256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รายละเอียดการสมัครสอบทาง www.niets.or.th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2.</a:t>
            </a:r>
            <a:r>
              <a:rPr lang="en-US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H SarabunPSK" charset="0"/>
                <a:ea typeface="TH SarabunPSK" charset="0"/>
                <a:cs typeface="TH SarabunPSK" charset="0"/>
              </a:rPr>
              <a:t>คะเเนนวิชาสามัญ 9 วิชา ปีการศึกษา 2560</a:t>
            </a:r>
            <a:endParaRPr lang="en-US" sz="1400" dirty="0">
              <a:solidFill>
                <a:schemeClr val="bg1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4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1400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670" y="118062"/>
            <a:ext cx="4215733" cy="708977"/>
          </a:xfrm>
          <a:prstGeom prst="rect">
            <a:avLst/>
          </a:prstGeom>
          <a:noFill/>
        </p:spPr>
        <p:txBody>
          <a:bodyPr wrap="square" bIns="46800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KU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4670" y="483525"/>
            <a:ext cx="500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DB Ozone X" charset="0"/>
                <a:ea typeface="DB Ozone X" charset="0"/>
                <a:cs typeface="DB Ozone X" charset="0"/>
              </a:rPr>
              <a:t>ADMISSION</a:t>
            </a:r>
            <a:endParaRPr lang="en-US" sz="4000" b="1" dirty="0">
              <a:solidFill>
                <a:schemeClr val="bg1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4670" y="972549"/>
            <a:ext cx="3822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เปิดรับตรงปี </a:t>
            </a:r>
            <a:r>
              <a:rPr lang="en-US" sz="1500" dirty="0" smtClean="0">
                <a:solidFill>
                  <a:srgbClr val="006059"/>
                </a:solidFill>
                <a:latin typeface="DB Ozone X" charset="0"/>
                <a:ea typeface="DB Ozone X" charset="0"/>
                <a:cs typeface="DB Ozone X" charset="0"/>
              </a:rPr>
              <a:t>60</a:t>
            </a:r>
            <a:endParaRPr lang="en-US" sz="1500" dirty="0">
              <a:solidFill>
                <a:srgbClr val="006059"/>
              </a:solidFill>
              <a:latin typeface="DB Ozone X" charset="0"/>
              <a:ea typeface="DB Ozone X" charset="0"/>
              <a:cs typeface="DB Ozone X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237</Words>
  <Application>Microsoft Macintosh PowerPoint</Application>
  <PresentationFormat>A4 Paper (210x297 mm)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DB Ozone X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</cp:revision>
  <dcterms:created xsi:type="dcterms:W3CDTF">2017-03-06T10:20:16Z</dcterms:created>
  <dcterms:modified xsi:type="dcterms:W3CDTF">2017-03-07T03:37:38Z</dcterms:modified>
</cp:coreProperties>
</file>