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59"/>
    <a:srgbClr val="D2D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12"/>
    <p:restoredTop sz="92517"/>
  </p:normalViewPr>
  <p:slideViewPr>
    <p:cSldViewPr snapToGrid="0" snapToObjects="1">
      <p:cViewPr>
        <p:scale>
          <a:sx n="125" d="100"/>
          <a:sy n="125" d="100"/>
        </p:scale>
        <p:origin x="225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4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1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71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1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000" cy="1400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421" y="3838267"/>
            <a:ext cx="4215733" cy="132453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8421" y="4531774"/>
            <a:ext cx="5007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ADMISSION</a:t>
            </a:r>
            <a:endParaRPr lang="en-US" sz="80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421" y="5524437"/>
            <a:ext cx="38223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30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3000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99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000" cy="14000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14670" y="118062"/>
            <a:ext cx="4215733" cy="708977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DB Ozone X" charset="0"/>
                <a:ea typeface="DB Ozone X" charset="0"/>
                <a:cs typeface="DB Ozone X" charset="0"/>
              </a:rPr>
              <a:t>KU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4671" y="483525"/>
            <a:ext cx="2564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DB Ozone X" charset="0"/>
                <a:ea typeface="DB Ozone X" charset="0"/>
                <a:cs typeface="DB Ozone X" charset="0"/>
              </a:rPr>
              <a:t>ADMISSION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4670" y="972549"/>
            <a:ext cx="38223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500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174" y="3533479"/>
            <a:ext cx="558800" cy="76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55573" y="3050861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5572" y="3744614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คะแนนจากการสอบ GAT/PAT ครั้งที่ 1/2560</a:t>
            </a:r>
            <a:endParaRPr lang="en-US" sz="1400" dirty="0">
              <a:latin typeface="DB Ozone X" charset="0"/>
              <a:ea typeface="DB Ozone X" charset="0"/>
              <a:cs typeface="DB Ozone X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5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000" cy="1400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14670" y="118062"/>
            <a:ext cx="4215733" cy="708977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4670" y="483525"/>
            <a:ext cx="5007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ADMISSION</a:t>
            </a:r>
            <a:endParaRPr lang="en-US" sz="40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4670" y="972549"/>
            <a:ext cx="38223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500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272" y="4130570"/>
            <a:ext cx="558800" cy="76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14671" y="3647952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07" y="4092023"/>
            <a:ext cx="558800" cy="76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2706" y="3609405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คุณสมบัตร</a:t>
            </a:r>
            <a:endParaRPr lang="en-US" sz="25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07" y="5398749"/>
            <a:ext cx="558800" cy="76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02706" y="4916131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เกณฑ์การคัดเลือก</a:t>
            </a:r>
            <a:endParaRPr lang="en-US" sz="25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14670" y="4277678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คะแนนจากการสอบ GAT/PAT ครั้งที่ 1/2560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2706" y="4247131"/>
            <a:ext cx="292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เกรดเฉลี่ยสะสม (5 เทอม)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เเผนการเรียน (ตามที่สาขาวิชากำหนด)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2706" y="5564346"/>
            <a:ext cx="2922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คะเเนน GAT/PAT ครั้งที่ 1/256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รายละเอียดการสมัครสอบทาง www.niets.or.th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คะเเนนวิชาสามัญ 9 วิชา ปีการศึกษา 2560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94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14000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14670" y="118062"/>
            <a:ext cx="4215733" cy="708977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4670" y="483525"/>
            <a:ext cx="5007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ADMISSION</a:t>
            </a:r>
            <a:endParaRPr lang="en-US" sz="40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4670" y="972549"/>
            <a:ext cx="38223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5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500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03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237</Words>
  <Application>Microsoft Macintosh PowerPoint</Application>
  <PresentationFormat>A4 Paper (210x297 mm)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DB Ozone X</vt:lpstr>
      <vt:lpstr>TH SarabunPSK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2017-03-06T10:20:16Z</dcterms:created>
  <dcterms:modified xsi:type="dcterms:W3CDTF">2017-03-07T03:37:38Z</dcterms:modified>
</cp:coreProperties>
</file>