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0" r:id="rId3"/>
    <p:sldId id="262" r:id="rId4"/>
    <p:sldId id="263" r:id="rId5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59"/>
    <a:srgbClr val="D2D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2"/>
    <p:restoredTop sz="68027"/>
  </p:normalViewPr>
  <p:slideViewPr>
    <p:cSldViewPr snapToGrid="0" snapToObjects="1">
      <p:cViewPr>
        <p:scale>
          <a:sx n="125" d="100"/>
          <a:sy n="125" d="100"/>
        </p:scale>
        <p:origin x="2256" y="-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4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4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1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2956" y="3176011"/>
            <a:ext cx="7109669" cy="1324530"/>
          </a:xfrm>
          <a:prstGeom prst="rect">
            <a:avLst/>
          </a:prstGeom>
          <a:noFill/>
        </p:spPr>
        <p:txBody>
          <a:bodyPr wrap="square" bIns="46800" rtlCol="0">
            <a:spAutoFit/>
          </a:bodyPr>
          <a:lstStyle/>
          <a:p>
            <a:r>
              <a:rPr lang="en-US" sz="8000" b="1" dirty="0" smtClean="0">
                <a:solidFill>
                  <a:srgbClr val="006059"/>
                </a:solidFill>
                <a:latin typeface="DB Ozone X" charset="0"/>
                <a:ea typeface="DB Ozone X" charset="0"/>
                <a:cs typeface="DB Ozone X" charset="0"/>
              </a:rPr>
              <a:t>KU ADMISSION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9432" y="4001294"/>
            <a:ext cx="38223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000" dirty="0" smtClean="0">
                <a:solidFill>
                  <a:srgbClr val="006059"/>
                </a:solidFill>
                <a:latin typeface="DB Ozone X" charset="0"/>
                <a:ea typeface="DB Ozone X" charset="0"/>
                <a:cs typeface="DB Ozone X" charset="0"/>
              </a:rPr>
              <a:t>เปิดรับตรงปี </a:t>
            </a:r>
            <a:r>
              <a:rPr lang="en-US" sz="5000" dirty="0" smtClean="0">
                <a:solidFill>
                  <a:srgbClr val="006059"/>
                </a:solidFill>
                <a:latin typeface="DB Ozone X" charset="0"/>
                <a:ea typeface="DB Ozone X" charset="0"/>
                <a:cs typeface="DB Ozone X" charset="0"/>
              </a:rPr>
              <a:t>60</a:t>
            </a:r>
            <a:endParaRPr lang="en-US" sz="5000" dirty="0">
              <a:solidFill>
                <a:srgbClr val="006059"/>
              </a:solidFill>
              <a:latin typeface="DB Ozone X" charset="0"/>
              <a:ea typeface="DB Ozone X" charset="0"/>
              <a:cs typeface="DB Ozone X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32" y="849317"/>
            <a:ext cx="1206500" cy="1206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6209"/>
            <a:ext cx="9906000" cy="221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9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900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02708" y="1871150"/>
            <a:ext cx="27506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 smtClean="0">
                <a:solidFill>
                  <a:srgbClr val="006059"/>
                </a:solidFill>
                <a:latin typeface="DB Ozone X" charset="0"/>
                <a:ea typeface="DB Ozone X" charset="0"/>
                <a:cs typeface="DB Ozone X" charset="0"/>
              </a:rPr>
              <a:t>รายละเอียดการรับสมัคร</a:t>
            </a:r>
            <a:endParaRPr lang="en-US" sz="2500" b="1" dirty="0">
              <a:solidFill>
                <a:srgbClr val="006059"/>
              </a:solidFill>
              <a:latin typeface="DB Ozone X" charset="0"/>
              <a:ea typeface="DB Ozone X" charset="0"/>
              <a:cs typeface="DB Ozone X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153665" y="2038053"/>
            <a:ext cx="149043" cy="1490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09649" y="2348204"/>
            <a:ext cx="29222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มหาวิทยาลัยเกษตรศาสตร์</a:t>
            </a:r>
          </a:p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มีนโยบายที่จะรับสมัครบุคคลเข้าศึกษาในระบบรับตรง</a:t>
            </a:r>
          </a:p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KU Admission ประจำปีการศึกษา 2559 </a:t>
            </a:r>
          </a:p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โดยรับรวมทุกวิทยาเขต ได้แก่ วิทยาเขตบางเขน </a:t>
            </a:r>
          </a:p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วิทยาเขตกำแพงแสน วิทยาเขตศรีราชา </a:t>
            </a:r>
          </a:p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วิทยาเขตเฉลิมพระเกียรติ จังหวัดสกลนคร </a:t>
            </a:r>
          </a:p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และวิทยาเขตสุพรรณบุรี </a:t>
            </a:r>
          </a:p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ในการพิจารณาจะใช้คะแนนจากการสอบวิชาสามัญ 9 </a:t>
            </a:r>
          </a:p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วิชาปีการศึกษา 2560 และอาจจะมีเกณฑ์ขั้นต่ำของ</a:t>
            </a:r>
          </a:p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คะแนนจากการสอบ GAT/PAT ครั้งที่ 1/2560</a:t>
            </a:r>
            <a:endParaRPr lang="en-US" sz="1400" dirty="0">
              <a:latin typeface="DB Ozone X" charset="0"/>
              <a:ea typeface="DB Ozone X" charset="0"/>
              <a:cs typeface="DB Ozone X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7773"/>
            <a:ext cx="9906000" cy="11882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18345" y="6331294"/>
            <a:ext cx="1458925" cy="401200"/>
          </a:xfrm>
          <a:prstGeom prst="rect">
            <a:avLst/>
          </a:prstGeom>
          <a:noFill/>
        </p:spPr>
        <p:txBody>
          <a:bodyPr wrap="square" bIns="46800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DB Ozone X" charset="0"/>
                <a:ea typeface="DB Ozone X" charset="0"/>
                <a:cs typeface="DB Ozone X" charset="0"/>
              </a:rPr>
              <a:t>KU ADMISSION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16286" y="6586572"/>
            <a:ext cx="750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dirty="0" smtClean="0">
                <a:solidFill>
                  <a:schemeClr val="bg1"/>
                </a:solidFill>
                <a:latin typeface="DB Ozone X" charset="0"/>
                <a:ea typeface="DB Ozone X" charset="0"/>
                <a:cs typeface="DB Ozone X" charset="0"/>
              </a:rPr>
              <a:t>เปิดรับตรงปี </a:t>
            </a:r>
            <a:r>
              <a:rPr lang="en-US" sz="1000" dirty="0" smtClean="0">
                <a:solidFill>
                  <a:schemeClr val="bg1"/>
                </a:solidFill>
                <a:latin typeface="DB Ozone X" charset="0"/>
                <a:ea typeface="DB Ozone X" charset="0"/>
                <a:cs typeface="DB Ozone X" charset="0"/>
              </a:rPr>
              <a:t>60</a:t>
            </a:r>
            <a:endParaRPr lang="en-US" sz="1000" dirty="0">
              <a:solidFill>
                <a:schemeClr val="bg1"/>
              </a:solidFill>
              <a:latin typeface="DB Ozone X" charset="0"/>
              <a:ea typeface="DB Ozone X" charset="0"/>
              <a:cs typeface="DB Ozone X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0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7773"/>
            <a:ext cx="9906000" cy="1188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8345" y="6331294"/>
            <a:ext cx="1458925" cy="401200"/>
          </a:xfrm>
          <a:prstGeom prst="rect">
            <a:avLst/>
          </a:prstGeom>
          <a:noFill/>
        </p:spPr>
        <p:txBody>
          <a:bodyPr wrap="square" bIns="46800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DB Ozone X" charset="0"/>
                <a:ea typeface="DB Ozone X" charset="0"/>
                <a:cs typeface="DB Ozone X" charset="0"/>
              </a:rPr>
              <a:t>KU ADMISSION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6286" y="6586572"/>
            <a:ext cx="750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dirty="0" smtClean="0">
                <a:solidFill>
                  <a:schemeClr val="bg1"/>
                </a:solidFill>
                <a:latin typeface="DB Ozone X" charset="0"/>
                <a:ea typeface="DB Ozone X" charset="0"/>
                <a:cs typeface="DB Ozone X" charset="0"/>
              </a:rPr>
              <a:t>เปิดรับตรงปี </a:t>
            </a:r>
            <a:r>
              <a:rPr lang="en-US" sz="1000" dirty="0" smtClean="0">
                <a:solidFill>
                  <a:schemeClr val="bg1"/>
                </a:solidFill>
                <a:latin typeface="DB Ozone X" charset="0"/>
                <a:ea typeface="DB Ozone X" charset="0"/>
                <a:cs typeface="DB Ozone X" charset="0"/>
              </a:rPr>
              <a:t>60</a:t>
            </a:r>
            <a:endParaRPr lang="en-US" sz="1000" dirty="0">
              <a:solidFill>
                <a:schemeClr val="bg1"/>
              </a:solidFill>
              <a:latin typeface="DB Ozone X" charset="0"/>
              <a:ea typeface="DB Ozone X" charset="0"/>
              <a:cs typeface="DB Ozone X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2708" y="935756"/>
            <a:ext cx="29222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 smtClean="0">
                <a:solidFill>
                  <a:srgbClr val="006059"/>
                </a:solidFill>
                <a:latin typeface="DB Ozone X" charset="0"/>
                <a:ea typeface="DB Ozone X" charset="0"/>
                <a:cs typeface="DB Ozone X" charset="0"/>
              </a:rPr>
              <a:t>รายละเอียดการรับสมัคร</a:t>
            </a:r>
            <a:endParaRPr lang="en-US" sz="2500" b="1" dirty="0">
              <a:solidFill>
                <a:srgbClr val="006059"/>
              </a:solidFill>
              <a:latin typeface="DB Ozone X" charset="0"/>
              <a:ea typeface="DB Ozone X" charset="0"/>
              <a:cs typeface="DB Ozone X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2706" y="3609405"/>
            <a:ext cx="29222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 smtClean="0">
                <a:solidFill>
                  <a:srgbClr val="006059"/>
                </a:solidFill>
                <a:latin typeface="DB Ozone X" charset="0"/>
                <a:ea typeface="DB Ozone X" charset="0"/>
                <a:cs typeface="DB Ozone X" charset="0"/>
              </a:rPr>
              <a:t>คุณสมบัตร</a:t>
            </a:r>
            <a:endParaRPr lang="en-US" sz="2500" b="1" dirty="0">
              <a:solidFill>
                <a:srgbClr val="006059"/>
              </a:solidFill>
              <a:latin typeface="DB Ozone X" charset="0"/>
              <a:ea typeface="DB Ozone X" charset="0"/>
              <a:cs typeface="DB Ozone X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2706" y="4593335"/>
            <a:ext cx="29222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 smtClean="0">
                <a:solidFill>
                  <a:srgbClr val="006059"/>
                </a:solidFill>
                <a:latin typeface="DB Ozone X" charset="0"/>
                <a:ea typeface="DB Ozone X" charset="0"/>
                <a:cs typeface="DB Ozone X" charset="0"/>
              </a:rPr>
              <a:t>เกณฑ์การคัดเลือก</a:t>
            </a:r>
            <a:endParaRPr lang="en-US" sz="2500" b="1" dirty="0">
              <a:solidFill>
                <a:srgbClr val="006059"/>
              </a:solidFill>
              <a:latin typeface="DB Ozone X" charset="0"/>
              <a:ea typeface="DB Ozone X" charset="0"/>
              <a:cs typeface="DB Ozone X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2707" y="1362636"/>
            <a:ext cx="29222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H SarabunPSK" charset="0"/>
                <a:ea typeface="TH SarabunPSK" charset="0"/>
                <a:cs typeface="TH SarabunPSK" charset="0"/>
              </a:rPr>
              <a:t>มหาวิทยาลัยเกษตรศาสตร์</a:t>
            </a:r>
          </a:p>
          <a:p>
            <a:r>
              <a:rPr lang="th-TH" sz="1400" dirty="0" smtClean="0">
                <a:latin typeface="TH SarabunPSK" charset="0"/>
                <a:ea typeface="TH SarabunPSK" charset="0"/>
                <a:cs typeface="TH SarabunPSK" charset="0"/>
              </a:rPr>
              <a:t>มีนโยบายที่จะรับสมัครบุคคลเข้าศึกษาในระบบรับตรง</a:t>
            </a:r>
          </a:p>
          <a:p>
            <a:r>
              <a:rPr lang="th-TH" sz="1400" dirty="0" smtClean="0">
                <a:latin typeface="TH SarabunPSK" charset="0"/>
                <a:ea typeface="TH SarabunPSK" charset="0"/>
                <a:cs typeface="TH SarabunPSK" charset="0"/>
              </a:rPr>
              <a:t>KU Admission ประจำปีการศึกษา 2559 </a:t>
            </a:r>
          </a:p>
          <a:p>
            <a:r>
              <a:rPr lang="th-TH" sz="1400" dirty="0" smtClean="0">
                <a:latin typeface="TH SarabunPSK" charset="0"/>
                <a:ea typeface="TH SarabunPSK" charset="0"/>
                <a:cs typeface="TH SarabunPSK" charset="0"/>
              </a:rPr>
              <a:t>โดยรับรวมทุกวิทยาเขต ได้แก่ วิทยาเขตบางเขน </a:t>
            </a:r>
          </a:p>
          <a:p>
            <a:r>
              <a:rPr lang="th-TH" sz="1400" dirty="0" smtClean="0">
                <a:latin typeface="TH SarabunPSK" charset="0"/>
                <a:ea typeface="TH SarabunPSK" charset="0"/>
                <a:cs typeface="TH SarabunPSK" charset="0"/>
              </a:rPr>
              <a:t>วิทยาเขตกำแพงแสน วิทยาเขตศรีราชา </a:t>
            </a:r>
          </a:p>
          <a:p>
            <a:r>
              <a:rPr lang="th-TH" sz="1400" dirty="0" smtClean="0">
                <a:latin typeface="TH SarabunPSK" charset="0"/>
                <a:ea typeface="TH SarabunPSK" charset="0"/>
                <a:cs typeface="TH SarabunPSK" charset="0"/>
              </a:rPr>
              <a:t>วิทยาเขตเฉลิมพระเกียรติ จังหวัดสกลนคร </a:t>
            </a:r>
          </a:p>
          <a:p>
            <a:r>
              <a:rPr lang="th-TH" sz="1400" dirty="0" smtClean="0">
                <a:latin typeface="TH SarabunPSK" charset="0"/>
                <a:ea typeface="TH SarabunPSK" charset="0"/>
                <a:cs typeface="TH SarabunPSK" charset="0"/>
              </a:rPr>
              <a:t>และวิทยาเขตสุพรรณบุรี </a:t>
            </a:r>
          </a:p>
          <a:p>
            <a:r>
              <a:rPr lang="th-TH" sz="1400" dirty="0" smtClean="0">
                <a:latin typeface="TH SarabunPSK" charset="0"/>
                <a:ea typeface="TH SarabunPSK" charset="0"/>
                <a:cs typeface="TH SarabunPSK" charset="0"/>
              </a:rPr>
              <a:t>ในการพิจารณาจะใช้คะแนนจากการสอบวิชาสามัญ 9 </a:t>
            </a:r>
          </a:p>
          <a:p>
            <a:r>
              <a:rPr lang="th-TH" sz="1400" dirty="0" smtClean="0">
                <a:latin typeface="TH SarabunPSK" charset="0"/>
                <a:ea typeface="TH SarabunPSK" charset="0"/>
                <a:cs typeface="TH SarabunPSK" charset="0"/>
              </a:rPr>
              <a:t>วิชาปีการศึกษา 2560 และอาจจะมีเกณฑ์ขั้นต่ำของ</a:t>
            </a:r>
          </a:p>
          <a:p>
            <a:r>
              <a:rPr lang="th-TH" sz="1400" dirty="0" smtClean="0">
                <a:latin typeface="TH SarabunPSK" charset="0"/>
                <a:ea typeface="TH SarabunPSK" charset="0"/>
                <a:cs typeface="TH SarabunPSK" charset="0"/>
              </a:rPr>
              <a:t>คะแนนจากการสอบ GAT/PAT ครั้งที่ 1/2560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2706" y="4036285"/>
            <a:ext cx="2922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H SarabunPSK" charset="0"/>
                <a:ea typeface="TH SarabunPSK" charset="0"/>
                <a:cs typeface="TH SarabunPSK" charset="0"/>
              </a:rPr>
              <a:t>1.</a:t>
            </a:r>
            <a:r>
              <a:rPr lang="en-US" sz="1400" dirty="0" smtClean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1400" dirty="0" smtClean="0">
                <a:latin typeface="TH SarabunPSK" charset="0"/>
                <a:ea typeface="TH SarabunPSK" charset="0"/>
                <a:cs typeface="TH SarabunPSK" charset="0"/>
              </a:rPr>
              <a:t>เกรดเฉลี่ยสะสม (5 เทอม)</a:t>
            </a:r>
          </a:p>
          <a:p>
            <a:r>
              <a:rPr lang="th-TH" sz="1400" dirty="0" smtClean="0">
                <a:latin typeface="TH SarabunPSK" charset="0"/>
                <a:ea typeface="TH SarabunPSK" charset="0"/>
                <a:cs typeface="TH SarabunPSK" charset="0"/>
              </a:rPr>
              <a:t>2.</a:t>
            </a:r>
            <a:r>
              <a:rPr lang="en-US" sz="1400" dirty="0" smtClean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1400" dirty="0" smtClean="0">
                <a:latin typeface="TH SarabunPSK" charset="0"/>
                <a:ea typeface="TH SarabunPSK" charset="0"/>
                <a:cs typeface="TH SarabunPSK" charset="0"/>
              </a:rPr>
              <a:t>เเผนการเรียน (ตามที่สาขาวิชากำหนด)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2706" y="5032251"/>
            <a:ext cx="2922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H SarabunPSK" charset="0"/>
                <a:ea typeface="TH SarabunPSK" charset="0"/>
                <a:cs typeface="TH SarabunPSK" charset="0"/>
              </a:rPr>
              <a:t>1.</a:t>
            </a:r>
            <a:r>
              <a:rPr lang="en-US" sz="1400" dirty="0" smtClean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1400" dirty="0" smtClean="0">
                <a:latin typeface="TH SarabunPSK" charset="0"/>
                <a:ea typeface="TH SarabunPSK" charset="0"/>
                <a:cs typeface="TH SarabunPSK" charset="0"/>
              </a:rPr>
              <a:t>คะเเนน GAT/PAT ครั้งที่ 1/256</a:t>
            </a:r>
          </a:p>
          <a:p>
            <a:r>
              <a:rPr lang="en-US" sz="1400" dirty="0" smtClean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1400" dirty="0" smtClean="0">
                <a:latin typeface="TH SarabunPSK" charset="0"/>
                <a:ea typeface="TH SarabunPSK" charset="0"/>
                <a:cs typeface="TH SarabunPSK" charset="0"/>
              </a:rPr>
              <a:t>รายละเอียดการสมัครสอบทาง www.niets.or.th</a:t>
            </a:r>
          </a:p>
          <a:p>
            <a:r>
              <a:rPr lang="th-TH" sz="1400" dirty="0" smtClean="0">
                <a:latin typeface="TH SarabunPSK" charset="0"/>
                <a:ea typeface="TH SarabunPSK" charset="0"/>
                <a:cs typeface="TH SarabunPSK" charset="0"/>
              </a:rPr>
              <a:t>2.</a:t>
            </a:r>
            <a:r>
              <a:rPr lang="en-US" sz="1400" dirty="0" smtClean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1400" dirty="0" smtClean="0">
                <a:latin typeface="TH SarabunPSK" charset="0"/>
                <a:ea typeface="TH SarabunPSK" charset="0"/>
                <a:cs typeface="TH SarabunPSK" charset="0"/>
              </a:rPr>
              <a:t>คะเเนนวิชาสามัญ 9 วิชา ปีการศึกษา 2560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153665" y="1091718"/>
            <a:ext cx="149043" cy="1490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153665" y="3775413"/>
            <a:ext cx="149043" cy="1490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153665" y="4763257"/>
            <a:ext cx="149043" cy="14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7773"/>
            <a:ext cx="9906000" cy="1188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18345" y="6331294"/>
            <a:ext cx="1458925" cy="401200"/>
          </a:xfrm>
          <a:prstGeom prst="rect">
            <a:avLst/>
          </a:prstGeom>
          <a:noFill/>
        </p:spPr>
        <p:txBody>
          <a:bodyPr wrap="square" bIns="46800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DB Ozone X" charset="0"/>
                <a:ea typeface="DB Ozone X" charset="0"/>
                <a:cs typeface="DB Ozone X" charset="0"/>
              </a:rPr>
              <a:t>KU ADMISSION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6286" y="6586572"/>
            <a:ext cx="750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dirty="0" smtClean="0">
                <a:solidFill>
                  <a:schemeClr val="bg1"/>
                </a:solidFill>
                <a:latin typeface="DB Ozone X" charset="0"/>
                <a:ea typeface="DB Ozone X" charset="0"/>
                <a:cs typeface="DB Ozone X" charset="0"/>
              </a:rPr>
              <a:t>เปิดรับตรงปี </a:t>
            </a:r>
            <a:r>
              <a:rPr lang="en-US" sz="1000" dirty="0" smtClean="0">
                <a:solidFill>
                  <a:schemeClr val="bg1"/>
                </a:solidFill>
                <a:latin typeface="DB Ozone X" charset="0"/>
                <a:ea typeface="DB Ozone X" charset="0"/>
                <a:cs typeface="DB Ozone X" charset="0"/>
              </a:rPr>
              <a:t>60</a:t>
            </a:r>
            <a:endParaRPr lang="en-US" sz="1000" dirty="0">
              <a:solidFill>
                <a:schemeClr val="bg1"/>
              </a:solidFill>
              <a:latin typeface="DB Ozone X" charset="0"/>
              <a:ea typeface="DB Ozone X" charset="0"/>
              <a:cs typeface="DB Ozone X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39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238</Words>
  <Application>Microsoft Macintosh PowerPoint</Application>
  <PresentationFormat>A4 Paper (210x297 mm)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DB Ozone X</vt:lpstr>
      <vt:lpstr>TH SarabunPSK</vt:lpstr>
      <vt:lpstr>Office Theme</vt:lpstr>
      <vt:lpstr>PowerPoint Presentation</vt:lpstr>
      <vt:lpstr>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</cp:revision>
  <dcterms:created xsi:type="dcterms:W3CDTF">2017-03-06T10:20:16Z</dcterms:created>
  <dcterms:modified xsi:type="dcterms:W3CDTF">2017-03-07T03:36:38Z</dcterms:modified>
</cp:coreProperties>
</file>