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1" r:id="rId5"/>
  </p:sldIdLst>
  <p:sldSz cx="9906000" cy="6858000" type="A4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59"/>
    <a:srgbClr val="D2D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12"/>
    <p:restoredTop sz="68027"/>
  </p:normalViewPr>
  <p:slideViewPr>
    <p:cSldViewPr snapToGrid="0" snapToObjects="1">
      <p:cViewPr>
        <p:scale>
          <a:sx n="125" d="100"/>
          <a:sy n="125" d="100"/>
        </p:scale>
        <p:origin x="2256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9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4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9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3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1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9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44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1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71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1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0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Relationship Id="rId3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43902" y="3554336"/>
            <a:ext cx="4215733" cy="1324530"/>
          </a:xfrm>
          <a:prstGeom prst="rect">
            <a:avLst/>
          </a:prstGeom>
          <a:noFill/>
        </p:spPr>
        <p:txBody>
          <a:bodyPr wrap="square" bIns="46800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KU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3902" y="4247843"/>
            <a:ext cx="5007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ADMISSION</a:t>
            </a:r>
            <a:endParaRPr lang="en-US" sz="8000" b="1" dirty="0">
              <a:solidFill>
                <a:schemeClr val="bg1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43902" y="5240506"/>
            <a:ext cx="38223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dirty="0" smtClean="0">
                <a:solidFill>
                  <a:srgbClr val="D2DB2F"/>
                </a:solidFill>
                <a:latin typeface="DB Ozone X" charset="0"/>
                <a:ea typeface="DB Ozone X" charset="0"/>
                <a:cs typeface="DB Ozone X" charset="0"/>
              </a:rPr>
              <a:t>เปิดรับตรงปี </a:t>
            </a:r>
            <a:r>
              <a:rPr lang="en-US" sz="3000" dirty="0" smtClean="0">
                <a:solidFill>
                  <a:srgbClr val="D2DB2F"/>
                </a:solidFill>
                <a:latin typeface="DB Ozone X" charset="0"/>
                <a:ea typeface="DB Ozone X" charset="0"/>
                <a:cs typeface="DB Ozone X" charset="0"/>
              </a:rPr>
              <a:t>60</a:t>
            </a:r>
            <a:endParaRPr lang="en-US" sz="3000" dirty="0">
              <a:solidFill>
                <a:srgbClr val="D2DB2F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5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2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935" y="3719059"/>
            <a:ext cx="558800" cy="76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047334" y="3236441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รายละเอียดการรับสมัคร</a:t>
            </a:r>
            <a:endParaRPr lang="en-US" sz="2500" b="1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47333" y="3930194"/>
            <a:ext cx="29222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มหาวิทยาลัยเกษตรศาสตร์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มีนโยบายที่จะรับสมัครบุคคลเข้าศึกษาในระบบรับตรง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KU Admission ประจำปีการศึกษา 2559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โดยรับรวมทุกวิทยาเขต ได้แก่ วิทยาเขตบางเขน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วิทยาเขตกำแพงแสน วิทยาเขตศรีราชา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วิทยาเขตเฉลิมพระเกียรติ จังหวัดสกลนคร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และวิทยาเขตสุพรรณบุรี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ในการพิจารณาจะใช้คะแนนจากการสอบวิชาสามัญ 9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วิชาปีการศึกษา 2560 และอาจจะมีเกณฑ์ขั้นต่ำของ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คะแนนจากการสอบ GAT/PAT ครั้งที่ 1/2560</a:t>
            </a:r>
            <a:endParaRPr lang="en-US" sz="1400" dirty="0"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5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12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5842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309" y="1215528"/>
            <a:ext cx="558800" cy="76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302708" y="732910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รายละเอียดการรับสมัคร</a:t>
            </a:r>
            <a:endParaRPr lang="en-US" sz="2500" b="1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307" y="4092023"/>
            <a:ext cx="558800" cy="762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02706" y="3609405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คุณสมบัตร</a:t>
            </a:r>
            <a:endParaRPr lang="en-US" sz="2500" b="1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307" y="5398749"/>
            <a:ext cx="558800" cy="762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02706" y="4916131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เกณฑ์การคัดเลือก</a:t>
            </a:r>
            <a:endParaRPr lang="en-US" sz="2500" b="1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02707" y="1362636"/>
            <a:ext cx="29222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มหาวิทยาลัยเกษตรศาสตร์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มีนโยบายที่จะรับสมัครบุคคลเข้าศึกษาในระบบรับตรง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KU Admission ประจำปีการศึกษา 2559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โดยรับรวมทุกวิทยาเขต ได้แก่ วิทยาเขตบางเขน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วิทยาเขตกำแพงแสน วิทยาเขตศรีราชา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วิทยาเขตเฉลิมพระเกียรติ จังหวัดสกลนคร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และวิทยาเขตสุพรรณบุรี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ในการพิจารณาจะใช้คะแนนจากการสอบวิชาสามัญ 9 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วิชาปีการศึกษา 2560 และอาจจะมีเกณฑ์ขั้นต่ำของ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คะแนนจากการสอบ GAT/PAT ครั้งที่ 1/2560</a:t>
            </a:r>
            <a:endParaRPr lang="en-US" sz="1400" dirty="0">
              <a:solidFill>
                <a:schemeClr val="bg1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02706" y="4247131"/>
            <a:ext cx="2922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1.</a:t>
            </a:r>
            <a:r>
              <a:rPr lang="en-US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เกรดเฉลี่ยสะสม (5 เทอม)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2.</a:t>
            </a:r>
            <a:r>
              <a:rPr lang="en-US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เเผนการเรียน (ตามที่สาขาวิชากำหนด)</a:t>
            </a:r>
            <a:endParaRPr lang="en-US" sz="1400" dirty="0">
              <a:solidFill>
                <a:schemeClr val="bg1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02706" y="5564346"/>
            <a:ext cx="29222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1.</a:t>
            </a:r>
            <a:r>
              <a:rPr lang="en-US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คะเเนน GAT/PAT ครั้งที่ 1/256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รายละเอียดการสมัครสอบทาง www.niets.or.th</a:t>
            </a:r>
          </a:p>
          <a:p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2.</a:t>
            </a:r>
            <a:r>
              <a:rPr lang="en-US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rPr>
              <a:t>คะเเนนวิชาสามัญ 9 วิชา ปีการศึกษา 2560</a:t>
            </a:r>
            <a:endParaRPr lang="en-US" sz="1400" dirty="0">
              <a:solidFill>
                <a:schemeClr val="bg1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095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5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87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</TotalTime>
  <Words>220</Words>
  <Application>Microsoft Macintosh PowerPoint</Application>
  <PresentationFormat>A4 Paper (210x297 mm)</PresentationFormat>
  <Paragraphs>33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DB Ozone X</vt:lpstr>
      <vt:lpstr>TH SarabunPSK</vt:lpstr>
      <vt:lpstr>Office Theme</vt:lpstr>
      <vt:lpstr>PowerPoint Presentation</vt:lpstr>
      <vt:lpstr>PowerPoint Presentation</vt:lpstr>
      <vt:lpstr>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15</cp:revision>
  <dcterms:created xsi:type="dcterms:W3CDTF">2017-03-06T10:20:16Z</dcterms:created>
  <dcterms:modified xsi:type="dcterms:W3CDTF">2017-03-07T03:35:37Z</dcterms:modified>
</cp:coreProperties>
</file>