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59"/>
    <a:srgbClr val="D2D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12"/>
    <p:restoredTop sz="68027"/>
  </p:normalViewPr>
  <p:slideViewPr>
    <p:cSldViewPr snapToGrid="0" snapToObjects="1">
      <p:cViewPr>
        <p:scale>
          <a:sx n="125" d="100"/>
          <a:sy n="125" d="100"/>
        </p:scale>
        <p:origin x="225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3902" y="3554336"/>
            <a:ext cx="4215733" cy="1324530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KU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3902" y="4247843"/>
            <a:ext cx="5007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ADMISSION</a:t>
            </a:r>
            <a:endParaRPr lang="en-US" sz="8000" b="1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3902" y="5240506"/>
            <a:ext cx="3822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rgbClr val="D2DB2F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3000" dirty="0" smtClean="0">
                <a:solidFill>
                  <a:srgbClr val="D2DB2F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3000" dirty="0">
              <a:solidFill>
                <a:srgbClr val="D2DB2F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5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935" y="3719059"/>
            <a:ext cx="558800" cy="76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47334" y="3236441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รายละเอียดการรับสมัคร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333" y="3930194"/>
            <a:ext cx="2922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มหาวิทยาลัยเกษตรศาสตร์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มีนโยบายที่จะรับสมัครบุคคลเข้าศึกษาในระบบรับตรง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KU Admission ประจำปีการศึกษา 2559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โดยรับรวมทุกวิทยาเขต ได้แก่ วิทยาเขตบางเขน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วิทยาเขตกำแพงแสน วิทยาเขตศรีราชา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วิทยาเขตเฉลิมพระเกียรติ จังหวัดสกลนคร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และวิทยาเขตสุพรรณบุรี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ในการพิจารณาจะใช้คะแนนจากการสอบวิชาสามัญ 9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วิชาปีการศึกษา 2560 และอาจจะมีเกณฑ์ขั้นต่ำของ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คะแนนจากการสอบ GAT/PAT ครั้งที่ 1/2560</a:t>
            </a:r>
            <a:endParaRPr lang="en-US" sz="1400" dirty="0"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5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584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09" y="1215528"/>
            <a:ext cx="558800" cy="76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2708" y="732910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รายละเอียดการรับสมัคร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07" y="4092023"/>
            <a:ext cx="558800" cy="76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2706" y="3609405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คุณสมบัตร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07" y="5398749"/>
            <a:ext cx="5588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02706" y="4916131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เกณฑ์การคัดเลือก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2707" y="1362636"/>
            <a:ext cx="2922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มหาวิทยาลัยเกษตรศาสตร์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มีนโยบายที่จะรับสมัครบุคคลเข้าศึกษาในระบบรับตรง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KU Admission ประจำปีการศึกษา 2559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โดยรับรวมทุกวิทยาเขต ได้แก่ วิทยาเขตบางเขน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วิทยาเขตกำแพงแสน วิทยาเขตศรีราชา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วิทยาเขตเฉลิมพระเกียรติ จังหวัดสกลนคร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และวิทยาเขตสุพรรณบุรี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ในการพิจารณาจะใช้คะแนนจากการสอบวิชาสามัญ 9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วิชาปีการศึกษา 2560 และอาจจะมีเกณฑ์ขั้นต่ำของ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คะแนนจากการสอบ GAT/PAT ครั้งที่ 1/2560</a:t>
            </a:r>
            <a:endParaRPr lang="en-US" sz="1400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2706" y="4247131"/>
            <a:ext cx="2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1.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เกรดเฉลี่ยสะสม (5 เทอม)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2.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เเผนการเรียน (ตามที่สาขาวิชากำหนด)</a:t>
            </a:r>
            <a:endParaRPr lang="en-US" sz="1400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2706" y="5564346"/>
            <a:ext cx="2922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1.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คะเเนน GAT/PAT ครั้งที่ 1/256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รายละเอียดการสมัครสอบทาง www.niets.or.th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2.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คะเเนนวิชาสามัญ 9 วิชา ปีการศึกษา 2560</a:t>
            </a:r>
            <a:endParaRPr lang="en-US" sz="1400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5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220</Words>
  <Application>Microsoft Macintosh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DB Ozone X</vt:lpstr>
      <vt:lpstr>TH SarabunPSK</vt:lpstr>
      <vt:lpstr>Office Theme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2017-03-06T10:20:16Z</dcterms:created>
  <dcterms:modified xsi:type="dcterms:W3CDTF">2017-03-07T03:35:37Z</dcterms:modified>
</cp:coreProperties>
</file>